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B191-9A76-4E94-B037-D524B7606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D272A-4166-4A7F-A541-271799346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48AAE-C809-4107-8A70-5A8C99B78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71A0E-F8B2-481E-BF12-D3BB4010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427C2-C46C-4D4D-8DCD-B8AD4A92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462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C141-16FE-4418-B0B4-FDF5C742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38C44-B884-46BD-89C8-424A7B328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9AC3E-AEAA-4E4F-ADF9-46109349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0EC25-E0E5-4861-9C9A-C09AA20D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01D90-220E-44D8-8323-4E0BEC92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794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68C02-A381-4A19-B948-E726FA262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57AC0-2BF3-4112-A5DF-6CBFE9072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F4FA9-0AF2-4AB2-88EE-9D9CA0351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D127E-E54B-4833-A2E3-84076AAD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0AAEB-89B2-4A96-AD49-09CD8D60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472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FC2E6-2BD5-48BC-91B8-56CEC97F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39546-CEA0-4332-89D1-DEF3A6516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BED3D-D7FB-46D3-A04B-B8BB27F2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63D1F-302D-4F41-B3B9-58A2403A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66630-0080-40F1-998B-82832D25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768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A42C2-1EBC-4C7B-81E1-689E6A62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248F4-0716-4722-BB60-120158FF9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3E728-2430-4E2E-87C1-2A80C0AE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121A2-8D43-4E1B-9DC3-112A0C77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537AE-DF44-43B6-B5D8-0D398735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947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EAF9B-542B-4178-9D10-C74D8391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D60E5-5630-4B9E-AA21-093D3C7A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73AFB-6FAB-4038-A454-87C8EF120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D894C-D9B7-4A20-AABC-58D91DAD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9C02C-41CD-4ADB-81A3-826D64956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7DA3D-9CD8-4B5E-8615-D2625BE6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896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A04E-69EA-47DB-BEB2-E7BBD483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0AC32-BEAC-449F-A86D-5E17788EB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9F3F7-2270-4662-B856-C292DD62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FDED4-AB91-4ABE-AC39-D5640A420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AFD82-2879-4275-A6EA-573C0E52F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31291-2943-4ADA-A396-2C9B2E23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F599A-C885-4894-8DF9-F660A645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B95DA-4486-44AF-A595-1DD5A53D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278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D879B-754C-4799-AC15-1D90E164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FBFDE1-AF22-404F-BB6D-741DE574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7E19C-FC00-4E48-A244-2E1B2809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01376-8DFC-4EFE-8838-29E44A06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841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DB293-120C-49B4-8898-8544B43F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569F-11EC-4DEB-A132-BEAED40A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5AE62-8B6B-46F3-84A1-47E1F42E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941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61A1F-3A81-4604-AC32-039454C5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B85C8-1A41-42C6-9614-66740B73B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399B5-455F-4062-B95D-010FEDC6C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4E3B-5B99-4D45-A5AF-B00038E2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B04E6-35F1-48F4-8C43-80E0F38B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D3D23-A320-4C6F-9106-D1BEFAA25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56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212BD-3F55-4481-82D6-EA1806B1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8CDE8C-5390-45BB-89CC-F2936034C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DE7E-E013-4495-9202-B8C809D12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3D034-AF46-4C6F-A0CA-C84B23365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26FDD-BA80-45A7-A9D8-222520D7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4704F-A3A2-4009-8DD3-BE4E1E6C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023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2EFD7-1D02-42A5-8653-6B2C7EAF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F00A-E93B-4313-A151-93C79A58C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AB545-8E16-46F1-BD46-24948BCA7A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7AC4C-0D35-49E6-9C7D-7B1DE2F37091}" type="datetimeFigureOut">
              <a:rPr lang="en-IE" smtClean="0"/>
              <a:t>29/05/2020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AFA49-5C72-4410-A21A-7D8FCB6AD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017D0-6938-4F5D-8A9D-641DC95E8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A60F0-CAAA-43A3-B27B-09940D73714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700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Owner\My Documents\Teaching\Junior Infants\Whiteboard\English\Big Books\Sonny's\Sonny's Treasure Hunt - Cover.gif">
            <a:extLst>
              <a:ext uri="{FF2B5EF4-FFF2-40B4-BE49-F238E27FC236}">
                <a16:creationId xmlns:a16="http://schemas.microsoft.com/office/drawing/2014/main" id="{21D2A96B-4886-461F-BF1F-3E35DEA7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7687" y="0"/>
            <a:ext cx="6637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9E7F9A-917D-4905-8ED8-E8A7A399E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5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"/>
    </mc:Choice>
    <mc:Fallback>
      <p:transition spd="slow" advTm="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515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17.gif">
            <a:extLst>
              <a:ext uri="{FF2B5EF4-FFF2-40B4-BE49-F238E27FC236}">
                <a16:creationId xmlns:a16="http://schemas.microsoft.com/office/drawing/2014/main" id="{2ADAEA51-C0C4-4920-B0B0-6D4CFF4A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6493565" cy="67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18.gif">
            <a:extLst>
              <a:ext uri="{FF2B5EF4-FFF2-40B4-BE49-F238E27FC236}">
                <a16:creationId xmlns:a16="http://schemas.microsoft.com/office/drawing/2014/main" id="{B409172D-D262-4BA8-896F-2EDCB7F6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64" y="112644"/>
            <a:ext cx="5579166" cy="67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E19474-9AE7-4FE1-AECB-78C74B557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44"/>
    </mc:Choice>
    <mc:Fallback>
      <p:transition spd="slow" advTm="2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19.gif">
            <a:extLst>
              <a:ext uri="{FF2B5EF4-FFF2-40B4-BE49-F238E27FC236}">
                <a16:creationId xmlns:a16="http://schemas.microsoft.com/office/drawing/2014/main" id="{F67DD6B1-4246-4850-B0E5-84DA1B18D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910470" cy="655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20.gif">
            <a:extLst>
              <a:ext uri="{FF2B5EF4-FFF2-40B4-BE49-F238E27FC236}">
                <a16:creationId xmlns:a16="http://schemas.microsoft.com/office/drawing/2014/main" id="{FB6D05A6-A66C-4D9A-92C2-8D5F9F243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69" y="0"/>
            <a:ext cx="5910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E8E01F-3564-4DEC-9486-B1EB09E48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0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03"/>
    </mc:Choice>
    <mc:Fallback>
      <p:transition spd="slow" advTm="30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21.gif">
            <a:extLst>
              <a:ext uri="{FF2B5EF4-FFF2-40B4-BE49-F238E27FC236}">
                <a16:creationId xmlns:a16="http://schemas.microsoft.com/office/drawing/2014/main" id="{5438C8D6-A653-4884-9DA4-6F0687E7A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2036"/>
            <a:ext cx="6241774" cy="64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22.gif">
            <a:extLst>
              <a:ext uri="{FF2B5EF4-FFF2-40B4-BE49-F238E27FC236}">
                <a16:creationId xmlns:a16="http://schemas.microsoft.com/office/drawing/2014/main" id="{1F8094F3-9AC8-41D1-A0A6-EA3D701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4" y="75301"/>
            <a:ext cx="5830956" cy="678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7F9E31-8951-487A-879F-1E0887F19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5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1"/>
    </mc:Choice>
    <mc:Fallback>
      <p:transition spd="slow" advTm="1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23.gif">
            <a:extLst>
              <a:ext uri="{FF2B5EF4-FFF2-40B4-BE49-F238E27FC236}">
                <a16:creationId xmlns:a16="http://schemas.microsoft.com/office/drawing/2014/main" id="{468C84FF-B41A-41C8-A0D0-11CE1F47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" y="0"/>
            <a:ext cx="5791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24.gif">
            <a:extLst>
              <a:ext uri="{FF2B5EF4-FFF2-40B4-BE49-F238E27FC236}">
                <a16:creationId xmlns:a16="http://schemas.microsoft.com/office/drawing/2014/main" id="{FFE80020-A62B-473A-A124-07936A10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8" y="0"/>
            <a:ext cx="6400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EC0DAE-5C4F-4AF0-8D01-E1B3559FF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4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51"/>
    </mc:Choice>
    <mc:Fallback>
      <p:transition spd="slow" advTm="1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25.gif">
            <a:extLst>
              <a:ext uri="{FF2B5EF4-FFF2-40B4-BE49-F238E27FC236}">
                <a16:creationId xmlns:a16="http://schemas.microsoft.com/office/drawing/2014/main" id="{EAB12D41-F9B6-4052-87AC-60A0A82BD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5817" y="0"/>
            <a:ext cx="6894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0258DC-49C4-4FAB-AB49-6D1A5D985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15"/>
    </mc:Choice>
    <mc:Fallback>
      <p:transition spd="slow" advTm="1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Owner\My Documents\Teaching\Junior Infants\Whiteboard\English\Big Books\Sonny's\Sonny's Treasure Hunt - P1.gif">
            <a:extLst>
              <a:ext uri="{FF2B5EF4-FFF2-40B4-BE49-F238E27FC236}">
                <a16:creationId xmlns:a16="http://schemas.microsoft.com/office/drawing/2014/main" id="{FD4A4950-A6D9-44FF-B55D-0A768495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017"/>
            <a:ext cx="5648740" cy="655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C:\Documents and Settings\Owner\My Documents\Teaching\Junior Infants\Whiteboard\English\Big Books\Sonny's\Sonny's Treasure Hunt - P2.gif">
            <a:extLst>
              <a:ext uri="{FF2B5EF4-FFF2-40B4-BE49-F238E27FC236}">
                <a16:creationId xmlns:a16="http://schemas.microsoft.com/office/drawing/2014/main" id="{308715F4-7C8D-4B7C-AFFD-321C2F08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40" y="172278"/>
            <a:ext cx="5927034" cy="649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1BBF17-4CF7-4EC6-9412-C06363039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4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3"/>
    </mc:Choice>
    <mc:Fallback>
      <p:transition spd="slow" advTm="1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Owner\My Documents\Teaching\Junior Infants\Whiteboard\English\Big Books\Sonny's\Sonny's Treasure Hunt - P3.gif">
            <a:extLst>
              <a:ext uri="{FF2B5EF4-FFF2-40B4-BE49-F238E27FC236}">
                <a16:creationId xmlns:a16="http://schemas.microsoft.com/office/drawing/2014/main" id="{C79D802F-F6DA-45A1-A81D-2A3D8B50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2523"/>
            <a:ext cx="5804452" cy="64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C:\Documents and Settings\Owner\My Documents\Teaching\Junior Infants\Whiteboard\English\Big Books\Sonny's\Sonny's Treasure Hunt - P4.gif">
            <a:extLst>
              <a:ext uri="{FF2B5EF4-FFF2-40B4-BE49-F238E27FC236}">
                <a16:creationId xmlns:a16="http://schemas.microsoft.com/office/drawing/2014/main" id="{58436590-62F3-49A1-AD29-CFD215EC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52" y="132522"/>
            <a:ext cx="6387547" cy="649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42904D-ED3B-4CBF-A17A-571BA7A01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2"/>
    </mc:Choice>
    <mc:Fallback>
      <p:transition spd="slow" advTm="1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5.gif">
            <a:extLst>
              <a:ext uri="{FF2B5EF4-FFF2-40B4-BE49-F238E27FC236}">
                <a16:creationId xmlns:a16="http://schemas.microsoft.com/office/drawing/2014/main" id="{4FB8CFEA-5EE4-438E-B377-548244E8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556" y="106017"/>
            <a:ext cx="5579166" cy="68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6.gif">
            <a:extLst>
              <a:ext uri="{FF2B5EF4-FFF2-40B4-BE49-F238E27FC236}">
                <a16:creationId xmlns:a16="http://schemas.microsoft.com/office/drawing/2014/main" id="{30E716A4-9916-4B82-BBC1-EB7819E8D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22" y="0"/>
            <a:ext cx="6082748" cy="674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24960E-FE5F-4016-B5EA-263F48D50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0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5"/>
    </mc:Choice>
    <mc:Fallback>
      <p:transition spd="slow" advTm="1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7.gif">
            <a:extLst>
              <a:ext uri="{FF2B5EF4-FFF2-40B4-BE49-F238E27FC236}">
                <a16:creationId xmlns:a16="http://schemas.microsoft.com/office/drawing/2014/main" id="{3FCE9D87-84E2-4D50-8376-22D01909D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5774"/>
            <a:ext cx="6096000" cy="649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8.gif">
            <a:extLst>
              <a:ext uri="{FF2B5EF4-FFF2-40B4-BE49-F238E27FC236}">
                <a16:creationId xmlns:a16="http://schemas.microsoft.com/office/drawing/2014/main" id="{0DC225F9-2A22-4E42-B8D1-99EF91E01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5774"/>
            <a:ext cx="5698435" cy="649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3534BD-B69C-44D5-B9D3-6AFBAD2B1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5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7"/>
    </mc:Choice>
    <mc:Fallback>
      <p:transition spd="slow" advTm="2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9.gif">
            <a:extLst>
              <a:ext uri="{FF2B5EF4-FFF2-40B4-BE49-F238E27FC236}">
                <a16:creationId xmlns:a16="http://schemas.microsoft.com/office/drawing/2014/main" id="{4C9EFE32-C476-45CC-B907-58B3E989D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764"/>
            <a:ext cx="6268278" cy="65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10.gif">
            <a:extLst>
              <a:ext uri="{FF2B5EF4-FFF2-40B4-BE49-F238E27FC236}">
                <a16:creationId xmlns:a16="http://schemas.microsoft.com/office/drawing/2014/main" id="{D7223EFA-2446-4F5B-A32A-14646D78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78" y="92764"/>
            <a:ext cx="5817705" cy="66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CF9A91-7D8B-45F1-92AE-4D75E85FE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9"/>
    </mc:Choice>
    <mc:Fallback>
      <p:transition spd="slow" advTm="2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11.gif">
            <a:extLst>
              <a:ext uri="{FF2B5EF4-FFF2-40B4-BE49-F238E27FC236}">
                <a16:creationId xmlns:a16="http://schemas.microsoft.com/office/drawing/2014/main" id="{573BBA52-5129-4952-91FC-C10C35D5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72278"/>
            <a:ext cx="5844209" cy="668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12.gif">
            <a:extLst>
              <a:ext uri="{FF2B5EF4-FFF2-40B4-BE49-F238E27FC236}">
                <a16:creationId xmlns:a16="http://schemas.microsoft.com/office/drawing/2014/main" id="{8EB0B68E-EA12-4F3A-842B-CD2415FC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08" y="172277"/>
            <a:ext cx="6241775" cy="668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ADFF52-C5DA-40D9-A745-B41DE267C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3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1"/>
    </mc:Choice>
    <mc:Fallback>
      <p:transition spd="slow" advTm="15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13.gif">
            <a:extLst>
              <a:ext uri="{FF2B5EF4-FFF2-40B4-BE49-F238E27FC236}">
                <a16:creationId xmlns:a16="http://schemas.microsoft.com/office/drawing/2014/main" id="{BBFEC2F8-77D8-4D30-95E4-9AF1A5498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45774"/>
            <a:ext cx="6361043" cy="671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14.gif">
            <a:extLst>
              <a:ext uri="{FF2B5EF4-FFF2-40B4-BE49-F238E27FC236}">
                <a16:creationId xmlns:a16="http://schemas.microsoft.com/office/drawing/2014/main" id="{687C7877-A649-4184-B656-91AC79C8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1" y="145773"/>
            <a:ext cx="5565915" cy="67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865FFC-570D-4AF5-9FBD-E3C9D2457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3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2"/>
    </mc:Choice>
    <mc:Fallback>
      <p:transition spd="slow" advTm="1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Owner\My Documents\Teaching\Junior Infants\Whiteboard\English\Big Books\Sonny's\Sonny's Treasure Hunt - P15.gif">
            <a:extLst>
              <a:ext uri="{FF2B5EF4-FFF2-40B4-BE49-F238E27FC236}">
                <a16:creationId xmlns:a16="http://schemas.microsoft.com/office/drawing/2014/main" id="{0F8D8D4C-47DA-4181-8598-F6401BBBC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630803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C:\Documents and Settings\Owner\My Documents\Teaching\Junior Infants\Whiteboard\English\Big Books\Sonny's\Sonny's Treasure Hunt - P16.gif">
            <a:extLst>
              <a:ext uri="{FF2B5EF4-FFF2-40B4-BE49-F238E27FC236}">
                <a16:creationId xmlns:a16="http://schemas.microsoft.com/office/drawing/2014/main" id="{8EDDF90D-742E-431F-A38A-B8C63757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33" y="1"/>
            <a:ext cx="5777949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788485-5BEC-4BE4-8281-D3B669FBB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0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4"/>
    </mc:Choice>
    <mc:Fallback>
      <p:transition spd="slow" advTm="1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Office PowerPoint</Application>
  <PresentationFormat>Widescreen</PresentationFormat>
  <Paragraphs>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Noreen O'Neill</dc:creator>
  <cp:lastModifiedBy>Noreen O'Neill</cp:lastModifiedBy>
  <cp:revision>7</cp:revision>
  <dcterms:created xsi:type="dcterms:W3CDTF">2020-05-29T14:17:31Z</dcterms:created>
  <dcterms:modified xsi:type="dcterms:W3CDTF">2020-05-29T22:27:27Z</dcterms:modified>
</cp:coreProperties>
</file>