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77" r:id="rId10"/>
    <p:sldId id="280" r:id="rId11"/>
    <p:sldId id="281" r:id="rId12"/>
    <p:sldId id="278" r:id="rId13"/>
    <p:sldId id="283" r:id="rId14"/>
    <p:sldId id="274" r:id="rId15"/>
    <p:sldId id="275" r:id="rId16"/>
    <p:sldId id="279" r:id="rId17"/>
    <p:sldId id="286" r:id="rId18"/>
    <p:sldId id="284" r:id="rId19"/>
    <p:sldId id="264" r:id="rId20"/>
    <p:sldId id="269" r:id="rId21"/>
    <p:sldId id="271" r:id="rId22"/>
    <p:sldId id="270" r:id="rId23"/>
    <p:sldId id="268" r:id="rId24"/>
    <p:sldId id="267" r:id="rId25"/>
    <p:sldId id="266" r:id="rId26"/>
    <p:sldId id="265" r:id="rId27"/>
    <p:sldId id="26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8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3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561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80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01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6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318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61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9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4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9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86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1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56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17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32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27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CA19F75-EA00-4FE6-A505-AAD3D2A8D9D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07371-AF7B-4FB8-8014-C902DF19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32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4EA18-DDA1-466D-A50F-86105E4D3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653" y="1145486"/>
            <a:ext cx="8319052" cy="467139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A0137-6C88-47A4-A3ED-A9228785B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5636057"/>
            <a:ext cx="884582" cy="180819"/>
          </a:xfrm>
        </p:spPr>
        <p:txBody>
          <a:bodyPr>
            <a:normAutofit fontScale="32500" lnSpcReduction="20000"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A818C-1C61-4A67-AF30-8F5A6F365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8931965" cy="6029259"/>
          </a:xfrm>
          <a:prstGeom prst="rect">
            <a:avLst/>
          </a:prstGeom>
        </p:spPr>
      </p:pic>
      <p:pic>
        <p:nvPicPr>
          <p:cNvPr id="7" name="New Recording 40">
            <a:hlinkClick r:id="" action="ppaction://media"/>
            <a:extLst>
              <a:ext uri="{FF2B5EF4-FFF2-40B4-BE49-F238E27FC236}">
                <a16:creationId xmlns:a16="http://schemas.microsoft.com/office/drawing/2014/main" id="{EFF1264A-5858-434D-8B06-40E30E3FD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6579" y="6029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90"/>
    </mc:Choice>
    <mc:Fallback xmlns="">
      <p:transition spd="slow" advClick="0" advTm="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63CF-2609-46DA-AC2E-021A7752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07A036-1099-4E1F-AE23-50E17D4BD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-1"/>
            <a:ext cx="8650011" cy="6487509"/>
          </a:xfrm>
        </p:spPr>
      </p:pic>
      <p:pic>
        <p:nvPicPr>
          <p:cNvPr id="10" name="New Recording 49">
            <a:hlinkClick r:id="" action="ppaction://media"/>
            <a:extLst>
              <a:ext uri="{FF2B5EF4-FFF2-40B4-BE49-F238E27FC236}">
                <a16:creationId xmlns:a16="http://schemas.microsoft.com/office/drawing/2014/main" id="{2C34A755-6BC6-4A47-87A5-4977538FA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60"/>
    </mc:Choice>
    <mc:Fallback xmlns="">
      <p:transition spd="slow" advClick="0" advTm="1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8A2C-0DE5-4EC9-90D2-D16E80FE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9D6653-B81B-4CD6-887E-753F4C606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1" y="170829"/>
            <a:ext cx="8619503" cy="6464628"/>
          </a:xfrm>
        </p:spPr>
      </p:pic>
      <p:pic>
        <p:nvPicPr>
          <p:cNvPr id="7" name="New Recording 50">
            <a:hlinkClick r:id="" action="ppaction://media"/>
            <a:extLst>
              <a:ext uri="{FF2B5EF4-FFF2-40B4-BE49-F238E27FC236}">
                <a16:creationId xmlns:a16="http://schemas.microsoft.com/office/drawing/2014/main" id="{CCB5823A-9CAD-457B-9F93-1D9273F20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974" y="6025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720"/>
    </mc:Choice>
    <mc:Fallback xmlns="">
      <p:transition spd="slow" advClick="0" advTm="1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18149-FF5E-4E28-85E7-39189ABB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586719-6D6A-456B-87A5-2AE1D7E77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5" y="0"/>
            <a:ext cx="8288229" cy="6216172"/>
          </a:xfrm>
        </p:spPr>
      </p:pic>
      <p:pic>
        <p:nvPicPr>
          <p:cNvPr id="9" name="New Recording 51">
            <a:hlinkClick r:id="" action="ppaction://media"/>
            <a:extLst>
              <a:ext uri="{FF2B5EF4-FFF2-40B4-BE49-F238E27FC236}">
                <a16:creationId xmlns:a16="http://schemas.microsoft.com/office/drawing/2014/main" id="{483F95C6-D356-4C81-8AF3-78F0EBDB5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290" y="5443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40"/>
    </mc:Choice>
    <mc:Fallback xmlns="">
      <p:transition spd="slow" advClick="0" advTm="1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9E85-A7C2-49B1-B992-269FDE29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C40298-240D-4999-864B-90FADF7BA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0"/>
            <a:ext cx="8212690" cy="6159518"/>
          </a:xfrm>
        </p:spPr>
      </p:pic>
      <p:pic>
        <p:nvPicPr>
          <p:cNvPr id="10" name="New Recording 52">
            <a:hlinkClick r:id="" action="ppaction://media"/>
            <a:extLst>
              <a:ext uri="{FF2B5EF4-FFF2-40B4-BE49-F238E27FC236}">
                <a16:creationId xmlns:a16="http://schemas.microsoft.com/office/drawing/2014/main" id="{392581D9-0AAB-47FA-979B-5B93BA160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191" y="5549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0"/>
    </mc:Choice>
    <mc:Fallback xmlns="">
      <p:transition spd="slow" advClick="0" advTm="1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28274-8382-485F-87EE-775FB504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F47DD47-CBB5-4C41-830D-CDED34843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0"/>
            <a:ext cx="8610255" cy="6457692"/>
          </a:xfrm>
        </p:spPr>
      </p:pic>
      <p:pic>
        <p:nvPicPr>
          <p:cNvPr id="15" name="New Recording 53">
            <a:hlinkClick r:id="" action="ppaction://media"/>
            <a:extLst>
              <a:ext uri="{FF2B5EF4-FFF2-40B4-BE49-F238E27FC236}">
                <a16:creationId xmlns:a16="http://schemas.microsoft.com/office/drawing/2014/main" id="{FEDF29DB-C2B9-4077-AB62-7993FFE23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5774" y="4860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280"/>
    </mc:Choice>
    <mc:Fallback xmlns="">
      <p:transition spd="slow" advClick="0" advTm="1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E71E-0873-4E03-86A3-E9F33895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B00580A-CBA3-4A8F-AB7F-E31691214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1" y="-1"/>
            <a:ext cx="8540376" cy="6405283"/>
          </a:xfrm>
        </p:spPr>
      </p:pic>
      <p:pic>
        <p:nvPicPr>
          <p:cNvPr id="14" name="New Recording 54">
            <a:hlinkClick r:id="" action="ppaction://media"/>
            <a:extLst>
              <a:ext uri="{FF2B5EF4-FFF2-40B4-BE49-F238E27FC236}">
                <a16:creationId xmlns:a16="http://schemas.microsoft.com/office/drawing/2014/main" id="{34C7CB0A-14D6-473D-8C3E-7B7CB273D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0383" y="5138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299D-1B40-4AC6-8416-ABFDD4216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A86FD2-5FB8-428E-86B8-29627A4D2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-2"/>
            <a:ext cx="8577373" cy="6433029"/>
          </a:xfrm>
        </p:spPr>
      </p:pic>
      <p:pic>
        <p:nvPicPr>
          <p:cNvPr id="11" name="New Recording 55">
            <a:hlinkClick r:id="" action="ppaction://media"/>
            <a:extLst>
              <a:ext uri="{FF2B5EF4-FFF2-40B4-BE49-F238E27FC236}">
                <a16:creationId xmlns:a16="http://schemas.microsoft.com/office/drawing/2014/main" id="{A82030AE-B256-459A-B399-813FEEE0C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6261" y="5536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150"/>
    </mc:Choice>
    <mc:Fallback xmlns="">
      <p:transition spd="slow" advClick="0" advTm="2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1A16-94C0-439A-BB5E-90B839BB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A9CDCB1-F23A-4259-AC6C-63B87DB69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0"/>
            <a:ext cx="7055381" cy="6473768"/>
          </a:xfrm>
        </p:spPr>
      </p:pic>
      <p:pic>
        <p:nvPicPr>
          <p:cNvPr id="14" name="New Recording 56">
            <a:hlinkClick r:id="" action="ppaction://media"/>
            <a:extLst>
              <a:ext uri="{FF2B5EF4-FFF2-40B4-BE49-F238E27FC236}">
                <a16:creationId xmlns:a16="http://schemas.microsoft.com/office/drawing/2014/main" id="{92A6C12C-0F6E-476B-9E54-FF514BAC0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792" y="5004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900"/>
    </mc:Choice>
    <mc:Fallback xmlns="">
      <p:transition spd="slow" advClick="0" advTm="2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CBC4-7134-4781-B1A2-F8CD1AC0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A3683A38-006F-4B76-A562-7F1FC5750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0"/>
            <a:ext cx="8327986" cy="6245990"/>
          </a:xfrm>
        </p:spPr>
      </p:pic>
      <p:pic>
        <p:nvPicPr>
          <p:cNvPr id="25" name="New Recording 57">
            <a:hlinkClick r:id="" action="ppaction://media"/>
            <a:extLst>
              <a:ext uri="{FF2B5EF4-FFF2-40B4-BE49-F238E27FC236}">
                <a16:creationId xmlns:a16="http://schemas.microsoft.com/office/drawing/2014/main" id="{E75BBAAC-910C-4831-881B-F4BC0EA59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6766" y="4820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0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60"/>
    </mc:Choice>
    <mc:Fallback xmlns="">
      <p:transition spd="slow" advClick="0" advTm="1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D3C9-F661-4E27-94F0-5A9679F1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874F013-6DD3-443F-8332-95DC3D1AF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0"/>
            <a:ext cx="8693426" cy="6355320"/>
          </a:xfrm>
        </p:spPr>
      </p:pic>
      <p:pic>
        <p:nvPicPr>
          <p:cNvPr id="21" name="New Recording 58">
            <a:hlinkClick r:id="" action="ppaction://media"/>
            <a:extLst>
              <a:ext uri="{FF2B5EF4-FFF2-40B4-BE49-F238E27FC236}">
                <a16:creationId xmlns:a16="http://schemas.microsoft.com/office/drawing/2014/main" id="{791C287D-B059-48C9-97EC-A8B7ED160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2765" y="5589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80"/>
    </mc:Choice>
    <mc:Fallback xmlns="">
      <p:transition spd="slow" advClick="0" advTm="1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CEBE-4916-43B7-A051-CA38573B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8CD46-93A9-4A44-9C7B-1D9EC0969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0"/>
            <a:ext cx="8174580" cy="6281529"/>
          </a:xfrm>
        </p:spPr>
      </p:pic>
      <p:pic>
        <p:nvPicPr>
          <p:cNvPr id="8" name="New Recording 41">
            <a:hlinkClick r:id="" action="ppaction://media"/>
            <a:extLst>
              <a:ext uri="{FF2B5EF4-FFF2-40B4-BE49-F238E27FC236}">
                <a16:creationId xmlns:a16="http://schemas.microsoft.com/office/drawing/2014/main" id="{4F5A9FF7-CC99-4D12-B830-A33B960A2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6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260"/>
    </mc:Choice>
    <mc:Fallback xmlns="">
      <p:transition advClick="0" advTm="2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21A1-5CB3-4E9E-96D1-65B65F6D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20920C7-4104-4DA0-824B-EA0B43D2B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-1"/>
            <a:ext cx="8199438" cy="6149579"/>
          </a:xfrm>
        </p:spPr>
      </p:pic>
      <p:pic>
        <p:nvPicPr>
          <p:cNvPr id="15" name="New Recording 59">
            <a:hlinkClick r:id="" action="ppaction://media"/>
            <a:extLst>
              <a:ext uri="{FF2B5EF4-FFF2-40B4-BE49-F238E27FC236}">
                <a16:creationId xmlns:a16="http://schemas.microsoft.com/office/drawing/2014/main" id="{8B1EDC71-B6C7-4E24-91A3-D5F90965E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49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27FA-C454-4B46-90B9-8F873AD9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4DFCB-7CA2-49B7-9200-C4F72B82D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0"/>
            <a:ext cx="8314733" cy="6080004"/>
          </a:xfrm>
        </p:spPr>
      </p:pic>
      <p:pic>
        <p:nvPicPr>
          <p:cNvPr id="6" name="New Recording 60">
            <a:hlinkClick r:id="" action="ppaction://media"/>
            <a:extLst>
              <a:ext uri="{FF2B5EF4-FFF2-40B4-BE49-F238E27FC236}">
                <a16:creationId xmlns:a16="http://schemas.microsoft.com/office/drawing/2014/main" id="{CEFE4934-3D8E-4F38-AE41-04B7CE510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0490" y="5004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290"/>
    </mc:Choice>
    <mc:Fallback xmlns="">
      <p:transition spd="slow" advClick="0" advTm="3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FABD6-E39D-4855-BFA3-906AF2B7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8F94D1-E48E-4EB3-980C-93A34C0E3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2" y="-1"/>
            <a:ext cx="8288228" cy="6216171"/>
          </a:xfrm>
        </p:spPr>
      </p:pic>
      <p:pic>
        <p:nvPicPr>
          <p:cNvPr id="7" name="New Recording 61">
            <a:hlinkClick r:id="" action="ppaction://media"/>
            <a:extLst>
              <a:ext uri="{FF2B5EF4-FFF2-40B4-BE49-F238E27FC236}">
                <a16:creationId xmlns:a16="http://schemas.microsoft.com/office/drawing/2014/main" id="{A4971C22-8429-4ABC-80B6-59DA54EA1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870" y="5456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50"/>
    </mc:Choice>
    <mc:Fallback xmlns="">
      <p:transition spd="slow" advClick="0" advTm="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5113-A205-4FBE-9451-A28653B2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B07939-7796-4780-AF90-D8175A7D0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1" y="104568"/>
            <a:ext cx="7953266" cy="5964950"/>
          </a:xfrm>
        </p:spPr>
      </p:pic>
      <p:pic>
        <p:nvPicPr>
          <p:cNvPr id="10" name="New Recording 62">
            <a:hlinkClick r:id="" action="ppaction://media"/>
            <a:extLst>
              <a:ext uri="{FF2B5EF4-FFF2-40B4-BE49-F238E27FC236}">
                <a16:creationId xmlns:a16="http://schemas.microsoft.com/office/drawing/2014/main" id="{97B4D3A1-393E-42E0-8E94-A96D765C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544" y="5764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90"/>
    </mc:Choice>
    <mc:Fallback xmlns="">
      <p:transition spd="slow" advClick="0" advTm="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EB68-BDBA-4D91-89FE-51A97533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9F968C-FB51-4D82-9CB1-D915623F2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83" y="55202"/>
            <a:ext cx="6122107" cy="6350080"/>
          </a:xfrm>
        </p:spPr>
      </p:pic>
      <p:pic>
        <p:nvPicPr>
          <p:cNvPr id="6" name="New Recording 63">
            <a:hlinkClick r:id="" action="ppaction://media"/>
            <a:extLst>
              <a:ext uri="{FF2B5EF4-FFF2-40B4-BE49-F238E27FC236}">
                <a16:creationId xmlns:a16="http://schemas.microsoft.com/office/drawing/2014/main" id="{5BBC9E22-0728-4A2A-AAD8-3A0DEB09B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190" y="5795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08C5-37EB-48EA-99E0-02FD64A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0944E9-9CBA-4620-8AC2-A4B8F7135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0"/>
            <a:ext cx="8888551" cy="6666414"/>
          </a:xfrm>
        </p:spPr>
      </p:pic>
      <p:pic>
        <p:nvPicPr>
          <p:cNvPr id="6" name="New Recording 64">
            <a:hlinkClick r:id="" action="ppaction://media"/>
            <a:extLst>
              <a:ext uri="{FF2B5EF4-FFF2-40B4-BE49-F238E27FC236}">
                <a16:creationId xmlns:a16="http://schemas.microsoft.com/office/drawing/2014/main" id="{78E93A66-8DC0-4AF1-A521-AE7F8602C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721" y="6056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900"/>
    </mc:Choice>
    <mc:Fallback xmlns="">
      <p:transition spd="slow" advClick="0" advTm="2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FB60-A766-4386-BB54-66E1F99E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82BAD5-C3BD-436E-A285-B96C416D1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" y="0"/>
            <a:ext cx="8716242" cy="6537182"/>
          </a:xfrm>
        </p:spPr>
      </p:pic>
      <p:pic>
        <p:nvPicPr>
          <p:cNvPr id="6" name="New Recording 65 (1)">
            <a:hlinkClick r:id="" action="ppaction://media"/>
            <a:extLst>
              <a:ext uri="{FF2B5EF4-FFF2-40B4-BE49-F238E27FC236}">
                <a16:creationId xmlns:a16="http://schemas.microsoft.com/office/drawing/2014/main" id="{DB34599B-310E-4723-9BA5-EED6F4286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92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240"/>
    </mc:Choice>
    <mc:Fallback xmlns="">
      <p:transition spd="slow" advClick="0" advTm="1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6FBD-87D0-4563-B622-C6A77FF6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3353C5-452E-4729-83F3-C3A75190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1" y="29271"/>
            <a:ext cx="8659261" cy="6494446"/>
          </a:xfrm>
        </p:spPr>
      </p:pic>
      <p:pic>
        <p:nvPicPr>
          <p:cNvPr id="6" name="New Recording 66">
            <a:hlinkClick r:id="" action="ppaction://media"/>
            <a:extLst>
              <a:ext uri="{FF2B5EF4-FFF2-40B4-BE49-F238E27FC236}">
                <a16:creationId xmlns:a16="http://schemas.microsoft.com/office/drawing/2014/main" id="{81B6AB94-6ECE-4CE1-ABD0-06D1B8E10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7291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910"/>
    </mc:Choice>
    <mc:Fallback xmlns="">
      <p:transition spd="slow" advClick="0" advTm="2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FA65-A7D7-4A8A-A2CF-1C38412A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New Recording 42">
            <a:hlinkClick r:id="" action="ppaction://media"/>
            <a:extLst>
              <a:ext uri="{FF2B5EF4-FFF2-40B4-BE49-F238E27FC236}">
                <a16:creationId xmlns:a16="http://schemas.microsoft.com/office/drawing/2014/main" id="{CE3EC4CC-A396-4822-B79F-129D50D232A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6100482"/>
            <a:ext cx="609600" cy="6096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5D911-5050-4A49-B02F-0F8DBF053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69575"/>
            <a:ext cx="8918713" cy="59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40"/>
    </mc:Choice>
    <mc:Fallback xmlns="">
      <p:transition spd="slow" advClick="0"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5091-68F1-48F1-B014-E833EC73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16919A-0FD2-4D17-95EE-EE80AA70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3" y="65929"/>
            <a:ext cx="8356945" cy="6182472"/>
          </a:xfrm>
        </p:spPr>
      </p:pic>
      <p:pic>
        <p:nvPicPr>
          <p:cNvPr id="6" name="New Recording 43">
            <a:hlinkClick r:id="" action="ppaction://media"/>
            <a:extLst>
              <a:ext uri="{FF2B5EF4-FFF2-40B4-BE49-F238E27FC236}">
                <a16:creationId xmlns:a16="http://schemas.microsoft.com/office/drawing/2014/main" id="{A9DAC4E9-2D08-4FEF-BCAD-4021E390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4434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40"/>
    </mc:Choice>
    <mc:Fallback xmlns="">
      <p:transition spd="slow" advClick="0" advTm="1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54B1-1B06-4A44-B1EA-7D0F178B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96871-9312-406D-BC5E-AE6B66EA7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92765"/>
            <a:ext cx="8375919" cy="5910470"/>
          </a:xfrm>
        </p:spPr>
      </p:pic>
      <p:pic>
        <p:nvPicPr>
          <p:cNvPr id="6" name="New Recording 44">
            <a:hlinkClick r:id="" action="ppaction://media"/>
            <a:extLst>
              <a:ext uri="{FF2B5EF4-FFF2-40B4-BE49-F238E27FC236}">
                <a16:creationId xmlns:a16="http://schemas.microsoft.com/office/drawing/2014/main" id="{2F8AF9AC-C979-4220-A9AA-56136DA24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4463" y="6058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50"/>
    </mc:Choice>
    <mc:Fallback xmlns="">
      <p:transition spd="slow" advClick="0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512E-2E4C-494C-9EBC-05474FAD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BA50B5-96C1-4829-90EE-415297817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8" y="92765"/>
            <a:ext cx="8176590" cy="6062869"/>
          </a:xfrm>
        </p:spPr>
      </p:pic>
      <p:pic>
        <p:nvPicPr>
          <p:cNvPr id="6" name="New Recording 45">
            <a:hlinkClick r:id="" action="ppaction://media"/>
            <a:extLst>
              <a:ext uri="{FF2B5EF4-FFF2-40B4-BE49-F238E27FC236}">
                <a16:creationId xmlns:a16="http://schemas.microsoft.com/office/drawing/2014/main" id="{FFF122BE-A511-4EAB-B3D7-C8C5832E9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3340" y="5905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10"/>
    </mc:Choice>
    <mc:Fallback xmlns="">
      <p:transition spd="slow" advClick="0" advTm="1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65AD-109E-48B5-B5B0-4676D9CC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D76E56-0E99-4BE1-8219-730FF2128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4" y="92765"/>
            <a:ext cx="8399836" cy="6351436"/>
          </a:xfrm>
        </p:spPr>
      </p:pic>
      <p:pic>
        <p:nvPicPr>
          <p:cNvPr id="27" name="New Recording 46 (1)">
            <a:hlinkClick r:id="" action="ppaction://media"/>
            <a:extLst>
              <a:ext uri="{FF2B5EF4-FFF2-40B4-BE49-F238E27FC236}">
                <a16:creationId xmlns:a16="http://schemas.microsoft.com/office/drawing/2014/main" id="{2B7B6EA5-2A96-48A4-940A-2D8B6F668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713" y="5430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40"/>
    </mc:Choice>
    <mc:Fallback xmlns="">
      <p:transition spd="slow" advClick="0" advTm="1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2526-DE5D-4EB6-B2E2-BF94BD7F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2E993F-B462-465D-8B36-D0B0422E2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8" y="132522"/>
            <a:ext cx="8437976" cy="6328482"/>
          </a:xfrm>
        </p:spPr>
      </p:pic>
      <p:pic>
        <p:nvPicPr>
          <p:cNvPr id="9" name="New Recording 47 (1)">
            <a:hlinkClick r:id="" action="ppaction://media"/>
            <a:extLst>
              <a:ext uri="{FF2B5EF4-FFF2-40B4-BE49-F238E27FC236}">
                <a16:creationId xmlns:a16="http://schemas.microsoft.com/office/drawing/2014/main" id="{A4D72106-DC46-484B-91E4-C93A74428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4678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400"/>
    </mc:Choice>
    <mc:Fallback xmlns="">
      <p:transition spd="slow" advClick="0" advTm="3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0A01-CFAF-4EA1-8926-38C181D2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666E88D-A52F-4714-A910-56B6C61F7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0" y="0"/>
            <a:ext cx="8659259" cy="6494445"/>
          </a:xfrm>
        </p:spPr>
      </p:pic>
      <p:pic>
        <p:nvPicPr>
          <p:cNvPr id="16" name="New Recording 48">
            <a:hlinkClick r:id="" action="ppaction://media"/>
            <a:extLst>
              <a:ext uri="{FF2B5EF4-FFF2-40B4-BE49-F238E27FC236}">
                <a16:creationId xmlns:a16="http://schemas.microsoft.com/office/drawing/2014/main" id="{55C0C272-2245-4399-B488-334421106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740</TotalTime>
  <Words>0</Words>
  <Application>Microsoft Office PowerPoint</Application>
  <PresentationFormat>On-screen Show (4:3)</PresentationFormat>
  <Paragraphs>0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CUSHLA BRID HEHIR (Student)</dc:creator>
  <cp:lastModifiedBy>CUSHLA BRID HEHIR (Student)</cp:lastModifiedBy>
  <cp:revision>23</cp:revision>
  <dcterms:created xsi:type="dcterms:W3CDTF">2025-02-28T21:39:37Z</dcterms:created>
  <dcterms:modified xsi:type="dcterms:W3CDTF">2025-03-12T11:46:55Z</dcterms:modified>
</cp:coreProperties>
</file>