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71" r:id="rId11"/>
    <p:sldId id="266" r:id="rId12"/>
    <p:sldId id="267" r:id="rId13"/>
    <p:sldId id="268" r:id="rId14"/>
    <p:sldId id="269" r:id="rId15"/>
    <p:sldId id="25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2460-4658-4449-8C9C-CB44209E8DBC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344A-3942-4F20-8A66-B9FE7E941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51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2460-4658-4449-8C9C-CB44209E8DBC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344A-3942-4F20-8A66-B9FE7E941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09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2460-4658-4449-8C9C-CB44209E8DBC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344A-3942-4F20-8A66-B9FE7E941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28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2460-4658-4449-8C9C-CB44209E8DBC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344A-3942-4F20-8A66-B9FE7E941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49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2460-4658-4449-8C9C-CB44209E8DBC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344A-3942-4F20-8A66-B9FE7E941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6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2460-4658-4449-8C9C-CB44209E8DBC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344A-3942-4F20-8A66-B9FE7E941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87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2460-4658-4449-8C9C-CB44209E8DBC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344A-3942-4F20-8A66-B9FE7E941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1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2460-4658-4449-8C9C-CB44209E8DBC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344A-3942-4F20-8A66-B9FE7E941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94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2460-4658-4449-8C9C-CB44209E8DBC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344A-3942-4F20-8A66-B9FE7E941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08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2460-4658-4449-8C9C-CB44209E8DBC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344A-3942-4F20-8A66-B9FE7E941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1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2460-4658-4449-8C9C-CB44209E8DBC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344A-3942-4F20-8A66-B9FE7E941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23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12460-4658-4449-8C9C-CB44209E8DBC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9344A-3942-4F20-8A66-B9FE7E941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82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F95D2A-D3B0-4238-BADC-92AA71549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2" y="80889"/>
            <a:ext cx="8801688" cy="6601266"/>
          </a:xfrm>
          <a:prstGeom prst="rect">
            <a:avLst/>
          </a:prstGeom>
        </p:spPr>
      </p:pic>
      <p:pic>
        <p:nvPicPr>
          <p:cNvPr id="6" name="New Recording 67">
            <a:hlinkClick r:id="" action="ppaction://media"/>
            <a:extLst>
              <a:ext uri="{FF2B5EF4-FFF2-40B4-BE49-F238E27FC236}">
                <a16:creationId xmlns:a16="http://schemas.microsoft.com/office/drawing/2014/main" id="{158301CC-CFB6-4430-A0B1-BAFAA12E51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6492" y="55860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1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000"/>
    </mc:Choice>
    <mc:Fallback xmlns="">
      <p:transition spd="slow" advClick="0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05486-CC64-4AD0-B7EF-F0C3C26EA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8278" y="-962575"/>
            <a:ext cx="6595442" cy="8793922"/>
          </a:xfrm>
          <a:prstGeom prst="rect">
            <a:avLst/>
          </a:prstGeom>
        </p:spPr>
      </p:pic>
      <p:pic>
        <p:nvPicPr>
          <p:cNvPr id="4" name="New Recording 76">
            <a:hlinkClick r:id="" action="ppaction://media"/>
            <a:extLst>
              <a:ext uri="{FF2B5EF4-FFF2-40B4-BE49-F238E27FC236}">
                <a16:creationId xmlns:a16="http://schemas.microsoft.com/office/drawing/2014/main" id="{98EF9A44-A919-4F9C-8D03-26C94A473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131" y="5575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F29E0B-8A0A-4ABD-9F2F-9ABC43AF6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9734" y="-1103288"/>
            <a:ext cx="6371784" cy="9142827"/>
          </a:xfrm>
          <a:prstGeom prst="rect">
            <a:avLst/>
          </a:prstGeom>
        </p:spPr>
      </p:pic>
      <p:pic>
        <p:nvPicPr>
          <p:cNvPr id="8" name="New Recording 77">
            <a:hlinkClick r:id="" action="ppaction://media"/>
            <a:extLst>
              <a:ext uri="{FF2B5EF4-FFF2-40B4-BE49-F238E27FC236}">
                <a16:creationId xmlns:a16="http://schemas.microsoft.com/office/drawing/2014/main" id="{4FA6360F-4EE4-4395-B970-4D5DA9DD3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7078" y="53240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200"/>
    </mc:Choice>
    <mc:Fallback xmlns="">
      <p:transition spd="slow" advClick="0" advTm="16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D4566F-1889-46B0-8F9B-F047DB8D0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2982" y="-1135967"/>
            <a:ext cx="6618855" cy="9129934"/>
          </a:xfrm>
          <a:prstGeom prst="rect">
            <a:avLst/>
          </a:prstGeom>
        </p:spPr>
      </p:pic>
      <p:pic>
        <p:nvPicPr>
          <p:cNvPr id="4" name="New Recording 78">
            <a:hlinkClick r:id="" action="ppaction://media"/>
            <a:extLst>
              <a:ext uri="{FF2B5EF4-FFF2-40B4-BE49-F238E27FC236}">
                <a16:creationId xmlns:a16="http://schemas.microsoft.com/office/drawing/2014/main" id="{E9C5CE5E-9259-4232-8E9A-28638FBCB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6835" y="54433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100"/>
    </mc:Choice>
    <mc:Fallback xmlns="">
      <p:transition spd="slow" advClick="0" advTm="8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14689D-6534-45B4-A570-E4E7A0B51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4873" y="-993535"/>
            <a:ext cx="6467622" cy="8792311"/>
          </a:xfrm>
          <a:prstGeom prst="rect">
            <a:avLst/>
          </a:prstGeom>
        </p:spPr>
      </p:pic>
      <p:pic>
        <p:nvPicPr>
          <p:cNvPr id="6" name="New Recording 79">
            <a:hlinkClick r:id="" action="ppaction://media"/>
            <a:extLst>
              <a:ext uri="{FF2B5EF4-FFF2-40B4-BE49-F238E27FC236}">
                <a16:creationId xmlns:a16="http://schemas.microsoft.com/office/drawing/2014/main" id="{5BCC87FA-975A-432D-A664-B67946AE2B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5861" y="55095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DBBD11-8A44-48A7-9A36-C6DE9A4D7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8051" y="-1056837"/>
            <a:ext cx="6615333" cy="8947055"/>
          </a:xfrm>
          <a:prstGeom prst="rect">
            <a:avLst/>
          </a:prstGeom>
        </p:spPr>
      </p:pic>
      <p:pic>
        <p:nvPicPr>
          <p:cNvPr id="6" name="New Recording 80">
            <a:hlinkClick r:id="" action="ppaction://media"/>
            <a:extLst>
              <a:ext uri="{FF2B5EF4-FFF2-40B4-BE49-F238E27FC236}">
                <a16:creationId xmlns:a16="http://schemas.microsoft.com/office/drawing/2014/main" id="{423F85C8-9692-4790-96F8-8A6B258285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843" y="5734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4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218182-FF0E-4164-94BD-3894B2448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82" y="38687"/>
            <a:ext cx="9087729" cy="6685670"/>
          </a:xfrm>
          <a:prstGeom prst="rect">
            <a:avLst/>
          </a:prstGeom>
        </p:spPr>
      </p:pic>
      <p:pic>
        <p:nvPicPr>
          <p:cNvPr id="4" name="New Recording 81">
            <a:hlinkClick r:id="" action="ppaction://media"/>
            <a:extLst>
              <a:ext uri="{FF2B5EF4-FFF2-40B4-BE49-F238E27FC236}">
                <a16:creationId xmlns:a16="http://schemas.microsoft.com/office/drawing/2014/main" id="{E7688E4F-D497-4B67-A630-FA4F72BAB7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374" y="5589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100"/>
    </mc:Choice>
    <mc:Fallback xmlns="">
      <p:transition spd="slow" advClick="0" advTm="25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94D836-91DA-4629-A372-65F1C8290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4" y="87923"/>
            <a:ext cx="8876715" cy="6657536"/>
          </a:xfrm>
          <a:prstGeom prst="rect">
            <a:avLst/>
          </a:prstGeom>
        </p:spPr>
      </p:pic>
      <p:pic>
        <p:nvPicPr>
          <p:cNvPr id="4" name="New Recording 68">
            <a:hlinkClick r:id="" action="ppaction://media"/>
            <a:extLst>
              <a:ext uri="{FF2B5EF4-FFF2-40B4-BE49-F238E27FC236}">
                <a16:creationId xmlns:a16="http://schemas.microsoft.com/office/drawing/2014/main" id="{16EA8D94-4218-433C-94D7-A5F909BE49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843" y="5668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1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040FB1-EB83-466E-8849-95CAD6684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91" y="73853"/>
            <a:ext cx="8904850" cy="6678638"/>
          </a:xfrm>
          <a:prstGeom prst="rect">
            <a:avLst/>
          </a:prstGeom>
        </p:spPr>
      </p:pic>
      <p:pic>
        <p:nvPicPr>
          <p:cNvPr id="4" name="New Recording 69">
            <a:hlinkClick r:id="" action="ppaction://media"/>
            <a:extLst>
              <a:ext uri="{FF2B5EF4-FFF2-40B4-BE49-F238E27FC236}">
                <a16:creationId xmlns:a16="http://schemas.microsoft.com/office/drawing/2014/main" id="{7B3D29AE-6F43-43CC-ABE3-19600A6CC9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878" y="52445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D6FE37-3309-4D03-8DED-DBBC67FAF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5719"/>
            <a:ext cx="8956430" cy="6717323"/>
          </a:xfrm>
          <a:prstGeom prst="rect">
            <a:avLst/>
          </a:prstGeom>
        </p:spPr>
      </p:pic>
      <p:pic>
        <p:nvPicPr>
          <p:cNvPr id="4" name="New Recording 70">
            <a:hlinkClick r:id="" action="ppaction://media"/>
            <a:extLst>
              <a:ext uri="{FF2B5EF4-FFF2-40B4-BE49-F238E27FC236}">
                <a16:creationId xmlns:a16="http://schemas.microsoft.com/office/drawing/2014/main" id="{BFA1DF64-32C7-4CE0-828F-DBFF8F74AD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4557" y="58939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1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000"/>
    </mc:Choice>
    <mc:Fallback xmlns="">
      <p:transition spd="slow" advClick="0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313FC0-379E-4556-9668-2D343804E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88" y="38686"/>
            <a:ext cx="9008012" cy="6756009"/>
          </a:xfrm>
          <a:prstGeom prst="rect">
            <a:avLst/>
          </a:prstGeom>
        </p:spPr>
      </p:pic>
      <p:pic>
        <p:nvPicPr>
          <p:cNvPr id="4" name="New Recording 71">
            <a:hlinkClick r:id="" action="ppaction://media"/>
            <a:extLst>
              <a:ext uri="{FF2B5EF4-FFF2-40B4-BE49-F238E27FC236}">
                <a16:creationId xmlns:a16="http://schemas.microsoft.com/office/drawing/2014/main" id="{89495CF6-E225-47BD-99B0-65AF8BAC5C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2122" y="5734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861423-3985-4A72-ADAB-38701698B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" y="110783"/>
            <a:ext cx="9453489" cy="6636434"/>
          </a:xfrm>
          <a:prstGeom prst="rect">
            <a:avLst/>
          </a:prstGeom>
        </p:spPr>
      </p:pic>
      <p:pic>
        <p:nvPicPr>
          <p:cNvPr id="4" name="New Recording 72">
            <a:hlinkClick r:id="" action="ppaction://media"/>
            <a:extLst>
              <a:ext uri="{FF2B5EF4-FFF2-40B4-BE49-F238E27FC236}">
                <a16:creationId xmlns:a16="http://schemas.microsoft.com/office/drawing/2014/main" id="{0A2A95AB-6776-405F-B37D-BA34281D28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54300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D4F98-A653-4685-B95E-60CE26A3B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9790" y="-1150035"/>
            <a:ext cx="6552030" cy="9158069"/>
          </a:xfrm>
          <a:prstGeom prst="rect">
            <a:avLst/>
          </a:prstGeom>
        </p:spPr>
      </p:pic>
      <p:pic>
        <p:nvPicPr>
          <p:cNvPr id="4" name="New Recording 73">
            <a:hlinkClick r:id="" action="ppaction://media"/>
            <a:extLst>
              <a:ext uri="{FF2B5EF4-FFF2-40B4-BE49-F238E27FC236}">
                <a16:creationId xmlns:a16="http://schemas.microsoft.com/office/drawing/2014/main" id="{58D12219-8176-4297-A0A3-579901E4D6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095" y="56023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9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2DB52-E46E-41E7-90F3-ABD9AF55E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6571" y="-1036906"/>
            <a:ext cx="6698859" cy="8931812"/>
          </a:xfrm>
          <a:prstGeom prst="rect">
            <a:avLst/>
          </a:prstGeom>
        </p:spPr>
      </p:pic>
      <p:pic>
        <p:nvPicPr>
          <p:cNvPr id="4" name="New Recording 74">
            <a:hlinkClick r:id="" action="ppaction://media"/>
            <a:extLst>
              <a:ext uri="{FF2B5EF4-FFF2-40B4-BE49-F238E27FC236}">
                <a16:creationId xmlns:a16="http://schemas.microsoft.com/office/drawing/2014/main" id="{AEDBA793-C77A-4550-8921-3C52E195E1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1148" y="5496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6BD7DB-01C9-4D0D-9B52-303EFFB2A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3068" y="-777789"/>
            <a:ext cx="6381231" cy="8508309"/>
          </a:xfrm>
          <a:prstGeom prst="rect">
            <a:avLst/>
          </a:prstGeom>
        </p:spPr>
      </p:pic>
      <p:pic>
        <p:nvPicPr>
          <p:cNvPr id="4" name="New Recording 75">
            <a:hlinkClick r:id="" action="ppaction://media"/>
            <a:extLst>
              <a:ext uri="{FF2B5EF4-FFF2-40B4-BE49-F238E27FC236}">
                <a16:creationId xmlns:a16="http://schemas.microsoft.com/office/drawing/2014/main" id="{CE46BCD7-4C9D-41C3-B7C2-5728CF49B3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096" y="5695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6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1353</TotalTime>
  <Words>0</Words>
  <Application>Microsoft Office PowerPoint</Application>
  <PresentationFormat>Widescreen</PresentationFormat>
  <Paragraphs>0</Paragraphs>
  <Slides>15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CUSHLA BRID HEHIR (Student)</dc:creator>
  <cp:lastModifiedBy>CUSHLA BRID HEHIR (Student)</cp:lastModifiedBy>
  <cp:revision>16</cp:revision>
  <dcterms:created xsi:type="dcterms:W3CDTF">2025-03-11T12:58:47Z</dcterms:created>
  <dcterms:modified xsi:type="dcterms:W3CDTF">2025-03-21T10:00:04Z</dcterms:modified>
</cp:coreProperties>
</file>